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4.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5.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6.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02" r:id="rId2"/>
    <p:sldMasterId id="2147483720" r:id="rId3"/>
    <p:sldMasterId id="2147483738" r:id="rId4"/>
    <p:sldMasterId id="2147483768" r:id="rId5"/>
    <p:sldMasterId id="2147483780" r:id="rId6"/>
    <p:sldMasterId id="2147483797" r:id="rId7"/>
  </p:sldMasterIdLst>
  <p:sldIdLst>
    <p:sldId id="279" r:id="rId8"/>
    <p:sldId id="260" r:id="rId9"/>
    <p:sldId id="264" r:id="rId10"/>
    <p:sldId id="277" r:id="rId11"/>
    <p:sldId id="265" r:id="rId12"/>
    <p:sldId id="278" r:id="rId13"/>
    <p:sldId id="266" r:id="rId14"/>
    <p:sldId id="267" r:id="rId15"/>
    <p:sldId id="268" r:id="rId16"/>
    <p:sldId id="269" r:id="rId17"/>
    <p:sldId id="270" r:id="rId18"/>
    <p:sldId id="271" r:id="rId19"/>
    <p:sldId id="261" r:id="rId20"/>
    <p:sldId id="262" r:id="rId21"/>
    <p:sldId id="263" r:id="rId22"/>
  </p:sldIdLst>
  <p:sldSz cx="12192000" cy="6858000"/>
  <p:notesSz cx="6858000" cy="9144000"/>
  <p:defaultTextStyle>
    <a:defPPr>
      <a:defRPr lang="hi-I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6" d="100"/>
          <a:sy n="66" d="100"/>
        </p:scale>
        <p:origin x="1330" y="49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jpeg>
</file>

<file path=ppt/media/image5.jp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a:xfrm>
            <a:off x="1371600" y="4323845"/>
            <a:ext cx="6400800" cy="365125"/>
          </a:xfrm>
        </p:spPr>
        <p:txBody>
          <a:bodyPr/>
          <a:lstStyle/>
          <a:p>
            <a:endParaRPr lang="hi-IN"/>
          </a:p>
        </p:txBody>
      </p:sp>
      <p:sp>
        <p:nvSpPr>
          <p:cNvPr id="6" name="Slide Number Placeholder 5"/>
          <p:cNvSpPr>
            <a:spLocks noGrp="1"/>
          </p:cNvSpPr>
          <p:nvPr>
            <p:ph type="sldNum" sz="quarter" idx="12"/>
          </p:nvPr>
        </p:nvSpPr>
        <p:spPr>
          <a:xfrm>
            <a:off x="8077200" y="1430866"/>
            <a:ext cx="2743200" cy="365125"/>
          </a:xfrm>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120114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65505265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8" name="Footer Placeholder 7"/>
          <p:cNvSpPr>
            <a:spLocks noGrp="1"/>
          </p:cNvSpPr>
          <p:nvPr>
            <p:ph type="ftr" sz="quarter" idx="11"/>
          </p:nvPr>
        </p:nvSpPr>
        <p:spPr/>
        <p:txBody>
          <a:bodyPr/>
          <a:lstStyle/>
          <a:p>
            <a:endParaRPr lang="hi-IN"/>
          </a:p>
        </p:txBody>
      </p:sp>
      <p:sp>
        <p:nvSpPr>
          <p:cNvPr id="9" name="Slide Number Placeholder 8"/>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383936317"/>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129164459"/>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3" name="Footer Placeholder 2"/>
          <p:cNvSpPr>
            <a:spLocks noGrp="1"/>
          </p:cNvSpPr>
          <p:nvPr>
            <p:ph type="ftr" sz="quarter" idx="11"/>
          </p:nvPr>
        </p:nvSpPr>
        <p:spPr/>
        <p:txBody>
          <a:bodyPr/>
          <a:lstStyle/>
          <a:p>
            <a:endParaRPr lang="hi-IN"/>
          </a:p>
        </p:txBody>
      </p:sp>
      <p:sp>
        <p:nvSpPr>
          <p:cNvPr id="4" name="Slide Number Placeholder 3"/>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994465175"/>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62824405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195123555"/>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a:xfrm>
            <a:off x="10729455" y="4711309"/>
            <a:ext cx="1154151" cy="1090789"/>
          </a:xfrm>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34576445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a:xfrm>
            <a:off x="10729455" y="4711615"/>
            <a:ext cx="1154151" cy="1090789"/>
          </a:xfrm>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12864332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a:xfrm>
            <a:off x="10729455" y="4709925"/>
            <a:ext cx="1154151" cy="1090789"/>
          </a:xfrm>
        </p:spPr>
        <p:txBody>
          <a:bodyPr/>
          <a:lstStyle/>
          <a:p>
            <a:fld id="{0CCFEDE5-0585-42B9-B730-3A62822F4A0D}" type="slidenum">
              <a:rPr lang="hi-IN" smtClean="0"/>
              <a:t>‹#›</a:t>
            </a:fld>
            <a:endParaRPr lang="hi-IN"/>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173592265"/>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a:xfrm>
            <a:off x="10729455" y="4709925"/>
            <a:ext cx="1154151" cy="1090789"/>
          </a:xfrm>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281942039"/>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082926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a:xfrm>
            <a:off x="685800" y="379941"/>
            <a:ext cx="6991492" cy="365125"/>
          </a:xfrm>
        </p:spPr>
        <p:txBody>
          <a:bodyPr/>
          <a:lstStyle/>
          <a:p>
            <a:endParaRPr lang="hi-IN"/>
          </a:p>
        </p:txBody>
      </p:sp>
      <p:sp>
        <p:nvSpPr>
          <p:cNvPr id="7" name="Slide Number Placeholder 6"/>
          <p:cNvSpPr>
            <a:spLocks noGrp="1"/>
          </p:cNvSpPr>
          <p:nvPr>
            <p:ph type="sldNum" sz="quarter" idx="12"/>
          </p:nvPr>
        </p:nvSpPr>
        <p:spPr>
          <a:xfrm>
            <a:off x="10862452" y="381000"/>
            <a:ext cx="643748" cy="365125"/>
          </a:xfrm>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322323686"/>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570068219"/>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84131601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a:xfrm>
            <a:off x="680321" y="5936188"/>
            <a:ext cx="6126805" cy="365125"/>
          </a:xfrm>
        </p:spPr>
        <p:txBody>
          <a:bodyPr/>
          <a:lstStyle/>
          <a:p>
            <a:endParaRPr lang="hi-IN"/>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0CCFEDE5-0585-42B9-B730-3A62822F4A0D}" type="slidenum">
              <a:rPr lang="hi-IN" smtClean="0"/>
              <a:t>‹#›</a:t>
            </a:fld>
            <a:endParaRPr lang="hi-IN"/>
          </a:p>
        </p:txBody>
      </p:sp>
    </p:spTree>
    <p:extLst>
      <p:ext uri="{BB962C8B-B14F-4D97-AF65-F5344CB8AC3E}">
        <p14:creationId xmlns:p14="http://schemas.microsoft.com/office/powerpoint/2010/main" val="24460280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a:xfrm>
            <a:off x="685800" y="379941"/>
            <a:ext cx="6991492" cy="365125"/>
          </a:xfrm>
        </p:spPr>
        <p:txBody>
          <a:bodyPr/>
          <a:lstStyle/>
          <a:p>
            <a:endParaRPr lang="hi-IN"/>
          </a:p>
        </p:txBody>
      </p:sp>
      <p:sp>
        <p:nvSpPr>
          <p:cNvPr id="7" name="Slide Number Placeholder 6"/>
          <p:cNvSpPr>
            <a:spLocks noGrp="1"/>
          </p:cNvSpPr>
          <p:nvPr>
            <p:ph type="sldNum" sz="quarter" idx="12"/>
          </p:nvPr>
        </p:nvSpPr>
        <p:spPr>
          <a:xfrm>
            <a:off x="10862452" y="381000"/>
            <a:ext cx="643748" cy="365125"/>
          </a:xfrm>
        </p:spPr>
        <p:txBody>
          <a:bodyPr/>
          <a:lstStyle/>
          <a:p>
            <a:fld id="{0CCFEDE5-0585-42B9-B730-3A62822F4A0D}" type="slidenum">
              <a:rPr lang="hi-IN" smtClean="0"/>
              <a:t>‹#›</a:t>
            </a:fld>
            <a:endParaRPr lang="hi-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630400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a:xfrm>
            <a:off x="685800" y="378883"/>
            <a:ext cx="6991492" cy="365125"/>
          </a:xfrm>
        </p:spPr>
        <p:txBody>
          <a:bodyPr/>
          <a:lstStyle/>
          <a:p>
            <a:endParaRPr lang="hi-IN"/>
          </a:p>
        </p:txBody>
      </p:sp>
      <p:sp>
        <p:nvSpPr>
          <p:cNvPr id="7" name="Slide Number Placeholder 6"/>
          <p:cNvSpPr>
            <a:spLocks noGrp="1"/>
          </p:cNvSpPr>
          <p:nvPr>
            <p:ph type="sldNum" sz="quarter" idx="12"/>
          </p:nvPr>
        </p:nvSpPr>
        <p:spPr>
          <a:xfrm>
            <a:off x="10862452" y="381000"/>
            <a:ext cx="643748" cy="365125"/>
          </a:xfrm>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3864440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5013538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7866076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6241063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a:xfrm>
            <a:off x="685800" y="381000"/>
            <a:ext cx="6991492" cy="365125"/>
          </a:xfrm>
        </p:spPr>
        <p:txBody>
          <a:bodyPr/>
          <a:lstStyle/>
          <a:p>
            <a:endParaRPr lang="hi-IN"/>
          </a:p>
        </p:txBody>
      </p:sp>
      <p:sp>
        <p:nvSpPr>
          <p:cNvPr id="6" name="Slide Number Placeholder 5"/>
          <p:cNvSpPr>
            <a:spLocks noGrp="1"/>
          </p:cNvSpPr>
          <p:nvPr>
            <p:ph type="sldNum" sz="quarter" idx="12"/>
          </p:nvPr>
        </p:nvSpPr>
        <p:spPr>
          <a:xfrm>
            <a:off x="10862452" y="381000"/>
            <a:ext cx="643748" cy="365125"/>
          </a:xfrm>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6780708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hi-IN"/>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0CCFEDE5-0585-42B9-B730-3A62822F4A0D}" type="slidenum">
              <a:rPr lang="hi-IN" smtClean="0"/>
              <a:t>‹#›</a:t>
            </a:fld>
            <a:endParaRPr lang="hi-IN"/>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1466607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975364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9280314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4931683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7904319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8" name="Footer Placeholder 7"/>
          <p:cNvSpPr>
            <a:spLocks noGrp="1"/>
          </p:cNvSpPr>
          <p:nvPr>
            <p:ph type="ftr" sz="quarter" idx="11"/>
          </p:nvPr>
        </p:nvSpPr>
        <p:spPr/>
        <p:txBody>
          <a:bodyPr/>
          <a:lstStyle/>
          <a:p>
            <a:endParaRPr lang="hi-IN"/>
          </a:p>
        </p:txBody>
      </p:sp>
      <p:sp>
        <p:nvSpPr>
          <p:cNvPr id="9" name="Slide Number Placeholder 8"/>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7447810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42508829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3" name="Footer Placeholder 2"/>
          <p:cNvSpPr>
            <a:spLocks noGrp="1"/>
          </p:cNvSpPr>
          <p:nvPr>
            <p:ph type="ftr" sz="quarter" idx="11"/>
          </p:nvPr>
        </p:nvSpPr>
        <p:spPr/>
        <p:txBody>
          <a:bodyPr/>
          <a:lstStyle/>
          <a:p>
            <a:endParaRPr lang="hi-IN"/>
          </a:p>
        </p:txBody>
      </p:sp>
      <p:sp>
        <p:nvSpPr>
          <p:cNvPr id="4" name="Slide Number Placeholder 3"/>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9352649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6963308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6586491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0143894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37931876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56705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a:xfrm>
            <a:off x="685800" y="381001"/>
            <a:ext cx="6991492" cy="364065"/>
          </a:xfrm>
        </p:spPr>
        <p:txBody>
          <a:bodyPr/>
          <a:lstStyle/>
          <a:p>
            <a:endParaRPr lang="hi-IN"/>
          </a:p>
        </p:txBody>
      </p:sp>
      <p:sp>
        <p:nvSpPr>
          <p:cNvPr id="6" name="Slide Number Placeholder 5"/>
          <p:cNvSpPr>
            <a:spLocks noGrp="1"/>
          </p:cNvSpPr>
          <p:nvPr>
            <p:ph type="sldNum" sz="quarter" idx="12"/>
          </p:nvPr>
        </p:nvSpPr>
        <p:spPr>
          <a:xfrm>
            <a:off x="10862452" y="381000"/>
            <a:ext cx="643748" cy="365125"/>
          </a:xfrm>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7915139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40576402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14879792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28966860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33830130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82071775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88905185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75438771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61830366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37152977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8" name="Footer Placeholder 7"/>
          <p:cNvSpPr>
            <a:spLocks noGrp="1"/>
          </p:cNvSpPr>
          <p:nvPr>
            <p:ph type="ftr" sz="quarter" idx="11"/>
          </p:nvPr>
        </p:nvSpPr>
        <p:spPr/>
        <p:txBody>
          <a:bodyPr/>
          <a:lstStyle/>
          <a:p>
            <a:endParaRPr lang="hi-IN"/>
          </a:p>
        </p:txBody>
      </p:sp>
      <p:sp>
        <p:nvSpPr>
          <p:cNvPr id="9" name="Slide Number Placeholder 8"/>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938561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38006561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25997360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3" name="Footer Placeholder 2"/>
          <p:cNvSpPr>
            <a:spLocks noGrp="1"/>
          </p:cNvSpPr>
          <p:nvPr>
            <p:ph type="ftr" sz="quarter" idx="11"/>
          </p:nvPr>
        </p:nvSpPr>
        <p:spPr/>
        <p:txBody>
          <a:bodyPr/>
          <a:lstStyle/>
          <a:p>
            <a:endParaRPr lang="hi-IN"/>
          </a:p>
        </p:txBody>
      </p:sp>
      <p:sp>
        <p:nvSpPr>
          <p:cNvPr id="4" name="Slide Number Placeholder 3"/>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69792301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61218496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426471023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62725511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84767247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90827861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4422964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4896038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274359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8" name="Footer Placeholder 7"/>
          <p:cNvSpPr>
            <a:spLocks noGrp="1"/>
          </p:cNvSpPr>
          <p:nvPr>
            <p:ph type="ftr" sz="quarter" idx="11"/>
          </p:nvPr>
        </p:nvSpPr>
        <p:spPr/>
        <p:txBody>
          <a:bodyPr/>
          <a:lstStyle/>
          <a:p>
            <a:endParaRPr lang="hi-IN"/>
          </a:p>
        </p:txBody>
      </p:sp>
      <p:sp>
        <p:nvSpPr>
          <p:cNvPr id="9" name="Slide Number Placeholder 8"/>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45086489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28845330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07818547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45169383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77581362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11621124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46119710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8" name="Footer Placeholder 7"/>
          <p:cNvSpPr>
            <a:spLocks noGrp="1"/>
          </p:cNvSpPr>
          <p:nvPr>
            <p:ph type="ftr" sz="quarter" idx="11"/>
          </p:nvPr>
        </p:nvSpPr>
        <p:spPr/>
        <p:txBody>
          <a:bodyPr/>
          <a:lstStyle/>
          <a:p>
            <a:endParaRPr lang="hi-IN"/>
          </a:p>
        </p:txBody>
      </p:sp>
      <p:sp>
        <p:nvSpPr>
          <p:cNvPr id="9" name="Slide Number Placeholder 8"/>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27644516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47411927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3" name="Footer Placeholder 2"/>
          <p:cNvSpPr>
            <a:spLocks noGrp="1"/>
          </p:cNvSpPr>
          <p:nvPr>
            <p:ph type="ftr" sz="quarter" idx="11"/>
          </p:nvPr>
        </p:nvSpPr>
        <p:spPr/>
        <p:txBody>
          <a:bodyPr/>
          <a:lstStyle/>
          <a:p>
            <a:endParaRPr lang="hi-IN"/>
          </a:p>
        </p:txBody>
      </p:sp>
      <p:sp>
        <p:nvSpPr>
          <p:cNvPr id="4" name="Slide Number Placeholder 3"/>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72676683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640366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76016936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52796699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11692730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7729236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93987943"/>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40357627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417920828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63425930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59014416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21321598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018826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3" name="Footer Placeholder 2"/>
          <p:cNvSpPr>
            <a:spLocks noGrp="1"/>
          </p:cNvSpPr>
          <p:nvPr>
            <p:ph type="ftr" sz="quarter" idx="11"/>
          </p:nvPr>
        </p:nvSpPr>
        <p:spPr/>
        <p:txBody>
          <a:bodyPr/>
          <a:lstStyle/>
          <a:p>
            <a:endParaRPr lang="hi-IN"/>
          </a:p>
        </p:txBody>
      </p:sp>
      <p:sp>
        <p:nvSpPr>
          <p:cNvPr id="4" name="Slide Number Placeholder 3"/>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155341169"/>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66986041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hi-IN"/>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0CCFEDE5-0585-42B9-B730-3A62822F4A0D}" type="slidenum">
              <a:rPr lang="hi-IN" smtClean="0"/>
              <a:t>‹#›</a:t>
            </a:fld>
            <a:endParaRPr lang="hi-IN"/>
          </a:p>
        </p:txBody>
      </p:sp>
    </p:spTree>
    <p:extLst>
      <p:ext uri="{BB962C8B-B14F-4D97-AF65-F5344CB8AC3E}">
        <p14:creationId xmlns:p14="http://schemas.microsoft.com/office/powerpoint/2010/main" val="3855661418"/>
      </p:ext>
    </p:extLst>
  </p:cSld>
  <p:clrMapOvr>
    <a:overrideClrMapping bg1="lt1" tx1="dk1" bg2="lt2" tx2="dk2" accent1="accent1" accent2="accent2" accent3="accent3" accent4="accent4" accent5="accent5" accent6="accent6" hlink="hlink" folHlink="folHlink"/>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12160878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8" name="Footer Placeholder 7"/>
          <p:cNvSpPr>
            <a:spLocks noGrp="1"/>
          </p:cNvSpPr>
          <p:nvPr>
            <p:ph type="ftr" sz="quarter" idx="11"/>
          </p:nvPr>
        </p:nvSpPr>
        <p:spPr/>
        <p:txBody>
          <a:bodyPr/>
          <a:lstStyle/>
          <a:p>
            <a:endParaRPr lang="hi-IN"/>
          </a:p>
        </p:txBody>
      </p:sp>
      <p:sp>
        <p:nvSpPr>
          <p:cNvPr id="9" name="Slide Number Placeholder 8"/>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94209088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38810961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3" name="Footer Placeholder 2"/>
          <p:cNvSpPr>
            <a:spLocks noGrp="1"/>
          </p:cNvSpPr>
          <p:nvPr>
            <p:ph type="ftr" sz="quarter" idx="11"/>
          </p:nvPr>
        </p:nvSpPr>
        <p:spPr/>
        <p:txBody>
          <a:bodyPr/>
          <a:lstStyle/>
          <a:p>
            <a:endParaRPr lang="hi-IN"/>
          </a:p>
        </p:txBody>
      </p:sp>
      <p:sp>
        <p:nvSpPr>
          <p:cNvPr id="4" name="Slide Number Placeholder 3"/>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54830521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405770905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87983715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33020323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a:xfrm>
            <a:off x="3776135" y="6422854"/>
            <a:ext cx="4279669" cy="365125"/>
          </a:xfrm>
        </p:spPr>
        <p:txBody>
          <a:bodyPr/>
          <a:lstStyle/>
          <a:p>
            <a:endParaRPr lang="hi-IN"/>
          </a:p>
        </p:txBody>
      </p:sp>
      <p:sp>
        <p:nvSpPr>
          <p:cNvPr id="6" name="Slide Number Placeholder 5"/>
          <p:cNvSpPr>
            <a:spLocks noGrp="1"/>
          </p:cNvSpPr>
          <p:nvPr>
            <p:ph type="sldNum" sz="quarter" idx="12"/>
          </p:nvPr>
        </p:nvSpPr>
        <p:spPr>
          <a:xfrm>
            <a:off x="8073048" y="6422854"/>
            <a:ext cx="879759" cy="365125"/>
          </a:xfrm>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5808287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79771052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87408888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01290477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641032634"/>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51066167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8" name="Footer Placeholder 7"/>
          <p:cNvSpPr>
            <a:spLocks noGrp="1"/>
          </p:cNvSpPr>
          <p:nvPr>
            <p:ph type="ftr" sz="quarter" idx="11"/>
          </p:nvPr>
        </p:nvSpPr>
        <p:spPr/>
        <p:txBody>
          <a:bodyPr/>
          <a:lstStyle/>
          <a:p>
            <a:endParaRPr lang="hi-IN"/>
          </a:p>
        </p:txBody>
      </p:sp>
      <p:sp>
        <p:nvSpPr>
          <p:cNvPr id="9" name="Slide Number Placeholder 8"/>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51950520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4" name="Footer Placeholder 3"/>
          <p:cNvSpPr>
            <a:spLocks noGrp="1"/>
          </p:cNvSpPr>
          <p:nvPr>
            <p:ph type="ftr" sz="quarter" idx="11"/>
          </p:nvPr>
        </p:nvSpPr>
        <p:spPr/>
        <p:txBody>
          <a:bodyPr/>
          <a:lstStyle/>
          <a:p>
            <a:endParaRPr lang="hi-IN"/>
          </a:p>
        </p:txBody>
      </p:sp>
      <p:sp>
        <p:nvSpPr>
          <p:cNvPr id="5" name="Slide Number Placeholder 4"/>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35344016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3" name="Footer Placeholder 2"/>
          <p:cNvSpPr>
            <a:spLocks noGrp="1"/>
          </p:cNvSpPr>
          <p:nvPr>
            <p:ph type="ftr" sz="quarter" idx="11"/>
          </p:nvPr>
        </p:nvSpPr>
        <p:spPr/>
        <p:txBody>
          <a:bodyPr/>
          <a:lstStyle/>
          <a:p>
            <a:endParaRPr lang="hi-IN"/>
          </a:p>
        </p:txBody>
      </p:sp>
      <p:sp>
        <p:nvSpPr>
          <p:cNvPr id="4" name="Slide Number Placeholder 3"/>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411766644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50306287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36376617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685703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401997194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492840604"/>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87240878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579180701"/>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94355937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923489449"/>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60084763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a:xfrm>
            <a:off x="9255346" y="2750337"/>
            <a:ext cx="1171888" cy="1356442"/>
          </a:xfrm>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101487092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82097754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a:xfrm>
            <a:off x="10729455" y="2869895"/>
            <a:ext cx="1154151" cy="1090789"/>
          </a:xfrm>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270053681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AB8F3F-4A4A-40B5-854C-EF66E8C6DF09}" type="datetimeFigureOut">
              <a:rPr lang="hi-IN" smtClean="0"/>
              <a:t>शनिवार, 24 वैशाख 1944</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0CCFEDE5-0585-42B9-B730-3A62822F4A0D}" type="slidenum">
              <a:rPr lang="hi-IN" smtClean="0"/>
              <a:t>‹#›</a:t>
            </a:fld>
            <a:endParaRPr lang="hi-IN"/>
          </a:p>
        </p:txBody>
      </p:sp>
    </p:spTree>
    <p:extLst>
      <p:ext uri="{BB962C8B-B14F-4D97-AF65-F5344CB8AC3E}">
        <p14:creationId xmlns:p14="http://schemas.microsoft.com/office/powerpoint/2010/main" val="30982721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5.jp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theme" Target="../theme/theme3.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19" Type="http://schemas.openxmlformats.org/officeDocument/2006/relationships/image" Target="../media/image6.png"/><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theme" Target="../theme/theme4.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6.xml"/><Relationship Id="rId3" Type="http://schemas.openxmlformats.org/officeDocument/2006/relationships/slideLayout" Target="../slideLayouts/slideLayout71.xml"/><Relationship Id="rId7" Type="http://schemas.openxmlformats.org/officeDocument/2006/relationships/slideLayout" Target="../slideLayouts/slideLayout75.xml"/><Relationship Id="rId12" Type="http://schemas.openxmlformats.org/officeDocument/2006/relationships/theme" Target="../theme/theme5.xml"/><Relationship Id="rId2" Type="http://schemas.openxmlformats.org/officeDocument/2006/relationships/slideLayout" Target="../slideLayouts/slideLayout70.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5" Type="http://schemas.openxmlformats.org/officeDocument/2006/relationships/slideLayout" Target="../slideLayouts/slideLayout73.xml"/><Relationship Id="rId10" Type="http://schemas.openxmlformats.org/officeDocument/2006/relationships/slideLayout" Target="../slideLayouts/slideLayout78.xml"/><Relationship Id="rId4" Type="http://schemas.openxmlformats.org/officeDocument/2006/relationships/slideLayout" Target="../slideLayouts/slideLayout72.xml"/><Relationship Id="rId9" Type="http://schemas.openxmlformats.org/officeDocument/2006/relationships/slideLayout" Target="../slideLayouts/slideLayout7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slideLayout" Target="../slideLayouts/slideLayout92.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17" Type="http://schemas.openxmlformats.org/officeDocument/2006/relationships/theme" Target="../theme/theme6.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5" Type="http://schemas.openxmlformats.org/officeDocument/2006/relationships/slideLayout" Target="../slideLayouts/slideLayout84.xml"/><Relationship Id="rId15" Type="http://schemas.openxmlformats.org/officeDocument/2006/relationships/slideLayout" Target="../slideLayouts/slideLayout9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slideLayout" Target="../slideLayouts/slideLayout108.xml"/><Relationship Id="rId18" Type="http://schemas.openxmlformats.org/officeDocument/2006/relationships/theme" Target="../theme/theme7.xml"/><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17" Type="http://schemas.openxmlformats.org/officeDocument/2006/relationships/slideLayout" Target="../slideLayouts/slideLayout112.xml"/><Relationship Id="rId2" Type="http://schemas.openxmlformats.org/officeDocument/2006/relationships/slideLayout" Target="../slideLayouts/slideLayout97.xml"/><Relationship Id="rId16" Type="http://schemas.openxmlformats.org/officeDocument/2006/relationships/slideLayout" Target="../slideLayouts/slideLayout111.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5" Type="http://schemas.openxmlformats.org/officeDocument/2006/relationships/slideLayout" Target="../slideLayouts/slideLayout110.xml"/><Relationship Id="rId10" Type="http://schemas.openxmlformats.org/officeDocument/2006/relationships/slideLayout" Target="../slideLayouts/slideLayout105.xml"/><Relationship Id="rId19" Type="http://schemas.openxmlformats.org/officeDocument/2006/relationships/image" Target="../media/image15.png"/><Relationship Id="rId4" Type="http://schemas.openxmlformats.org/officeDocument/2006/relationships/slideLayout" Target="../slideLayouts/slideLayout99.xml"/><Relationship Id="rId9" Type="http://schemas.openxmlformats.org/officeDocument/2006/relationships/slideLayout" Target="../slideLayouts/slideLayout104.xml"/><Relationship Id="rId14" Type="http://schemas.openxmlformats.org/officeDocument/2006/relationships/slideLayout" Target="../slideLayouts/slideLayout10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hi-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CCFEDE5-0585-42B9-B730-3A62822F4A0D}" type="slidenum">
              <a:rPr lang="hi-IN" smtClean="0"/>
              <a:t>‹#›</a:t>
            </a:fld>
            <a:endParaRPr lang="hi-IN"/>
          </a:p>
        </p:txBody>
      </p:sp>
    </p:spTree>
    <p:extLst>
      <p:ext uri="{BB962C8B-B14F-4D97-AF65-F5344CB8AC3E}">
        <p14:creationId xmlns:p14="http://schemas.microsoft.com/office/powerpoint/2010/main" val="196597989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hi-IN"/>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0CCFEDE5-0585-42B9-B730-3A62822F4A0D}" type="slidenum">
              <a:rPr lang="hi-IN" smtClean="0"/>
              <a:t>‹#›</a:t>
            </a:fld>
            <a:endParaRPr lang="hi-IN"/>
          </a:p>
        </p:txBody>
      </p:sp>
    </p:spTree>
    <p:extLst>
      <p:ext uri="{BB962C8B-B14F-4D97-AF65-F5344CB8AC3E}">
        <p14:creationId xmlns:p14="http://schemas.microsoft.com/office/powerpoint/2010/main" val="2925746153"/>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hi-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0CCFEDE5-0585-42B9-B730-3A62822F4A0D}" type="slidenum">
              <a:rPr lang="hi-IN" smtClean="0"/>
              <a:t>‹#›</a:t>
            </a:fld>
            <a:endParaRPr lang="hi-IN"/>
          </a:p>
        </p:txBody>
      </p:sp>
    </p:spTree>
    <p:extLst>
      <p:ext uri="{BB962C8B-B14F-4D97-AF65-F5344CB8AC3E}">
        <p14:creationId xmlns:p14="http://schemas.microsoft.com/office/powerpoint/2010/main" val="3792686570"/>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hi-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0CCFEDE5-0585-42B9-B730-3A62822F4A0D}" type="slidenum">
              <a:rPr lang="hi-IN" smtClean="0"/>
              <a:t>‹#›</a:t>
            </a:fld>
            <a:endParaRPr lang="hi-IN"/>
          </a:p>
        </p:txBody>
      </p:sp>
    </p:spTree>
    <p:extLst>
      <p:ext uri="{BB962C8B-B14F-4D97-AF65-F5344CB8AC3E}">
        <p14:creationId xmlns:p14="http://schemas.microsoft.com/office/powerpoint/2010/main" val="1550600467"/>
      </p:ext>
    </p:extLst>
  </p:cSld>
  <p:clrMap bg1="dk1" tx1="lt1" bg2="dk2" tx2="lt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hi-IN"/>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0CCFEDE5-0585-42B9-B730-3A62822F4A0D}" type="slidenum">
              <a:rPr lang="hi-IN" smtClean="0"/>
              <a:t>‹#›</a:t>
            </a:fld>
            <a:endParaRPr lang="hi-IN"/>
          </a:p>
        </p:txBody>
      </p:sp>
    </p:spTree>
    <p:extLst>
      <p:ext uri="{BB962C8B-B14F-4D97-AF65-F5344CB8AC3E}">
        <p14:creationId xmlns:p14="http://schemas.microsoft.com/office/powerpoint/2010/main" val="80040118"/>
      </p:ext>
    </p:extLst>
  </p:cSld>
  <p:clrMap bg1="dk1" tx1="lt1" bg2="dk2" tx2="lt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hi-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CCFEDE5-0585-42B9-B730-3A62822F4A0D}" type="slidenum">
              <a:rPr lang="hi-IN" smtClean="0"/>
              <a:t>‹#›</a:t>
            </a:fld>
            <a:endParaRPr lang="hi-IN"/>
          </a:p>
        </p:txBody>
      </p:sp>
    </p:spTree>
    <p:extLst>
      <p:ext uri="{BB962C8B-B14F-4D97-AF65-F5344CB8AC3E}">
        <p14:creationId xmlns:p14="http://schemas.microsoft.com/office/powerpoint/2010/main" val="571080735"/>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 id="2147483795" r:id="rId15"/>
    <p:sldLayoutId id="214748379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9AB8F3F-4A4A-40B5-854C-EF66E8C6DF09}" type="datetimeFigureOut">
              <a:rPr lang="hi-IN" smtClean="0"/>
              <a:t>शनिवार, 24 वैशाख 1944</a:t>
            </a:fld>
            <a:endParaRPr lang="hi-IN"/>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hi-IN"/>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0CCFEDE5-0585-42B9-B730-3A62822F4A0D}" type="slidenum">
              <a:rPr lang="hi-IN" smtClean="0"/>
              <a:t>‹#›</a:t>
            </a:fld>
            <a:endParaRPr lang="hi-IN"/>
          </a:p>
        </p:txBody>
      </p:sp>
    </p:spTree>
    <p:extLst>
      <p:ext uri="{BB962C8B-B14F-4D97-AF65-F5344CB8AC3E}">
        <p14:creationId xmlns:p14="http://schemas.microsoft.com/office/powerpoint/2010/main" val="1552115134"/>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3.xml"/></Relationships>
</file>

<file path=ppt/slides/_rels/slide1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6.xml"/></Relationships>
</file>

<file path=ppt/slides/_rels/slide1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7.xml"/></Relationships>
</file>

<file path=ppt/slides/_rels/slide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1.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1.xml"/></Relationships>
</file>

<file path=ppt/slides/_rels/slide1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97.xml"/></Relationships>
</file>

<file path=ppt/slides/_rels/slide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7.xml"/></Relationships>
</file>

<file path=ppt/slides/_rels/slide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7.xml"/></Relationships>
</file>

<file path=ppt/slides/_rels/slide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4.xml"/></Relationships>
</file>

<file path=ppt/slides/_rels/slide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4.xml"/></Relationships>
</file>

<file path=ppt/slides/_rels/slide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4.xml"/></Relationships>
</file>

<file path=ppt/slides/_rels/slide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3558B4-BD73-4147-8D0F-5FED8B01E920}"/>
              </a:ext>
            </a:extLst>
          </p:cNvPr>
          <p:cNvSpPr>
            <a:spLocks noGrp="1"/>
          </p:cNvSpPr>
          <p:nvPr>
            <p:ph type="title"/>
          </p:nvPr>
        </p:nvSpPr>
        <p:spPr>
          <a:xfrm>
            <a:off x="831850" y="439838"/>
            <a:ext cx="10515600" cy="1296365"/>
          </a:xfrm>
        </p:spPr>
        <p:txBody>
          <a:bodyPr/>
          <a:lstStyle/>
          <a:p>
            <a:r>
              <a:rPr lang="en-GB" dirty="0"/>
              <a:t>            </a:t>
            </a:r>
            <a:r>
              <a:rPr lang="en-GB" b="1" dirty="0" err="1">
                <a:highlight>
                  <a:srgbClr val="FF0000"/>
                </a:highlight>
              </a:rPr>
              <a:t>Netflix_Titles</a:t>
            </a:r>
            <a:r>
              <a:rPr lang="en-GB" b="1" dirty="0">
                <a:highlight>
                  <a:srgbClr val="FF0000"/>
                </a:highlight>
              </a:rPr>
              <a:t> Insights</a:t>
            </a:r>
            <a:endParaRPr lang="hi-IN" b="1" dirty="0">
              <a:highlight>
                <a:srgbClr val="FF0000"/>
              </a:highlight>
            </a:endParaRPr>
          </a:p>
        </p:txBody>
      </p:sp>
      <p:sp>
        <p:nvSpPr>
          <p:cNvPr id="6" name="Text Placeholder 5">
            <a:extLst>
              <a:ext uri="{FF2B5EF4-FFF2-40B4-BE49-F238E27FC236}">
                <a16:creationId xmlns:a16="http://schemas.microsoft.com/office/drawing/2014/main" id="{26BF3614-6DA6-4BA6-84DB-EFA7FCE084F0}"/>
              </a:ext>
            </a:extLst>
          </p:cNvPr>
          <p:cNvSpPr>
            <a:spLocks noGrp="1"/>
          </p:cNvSpPr>
          <p:nvPr>
            <p:ph type="body" idx="1"/>
          </p:nvPr>
        </p:nvSpPr>
        <p:spPr>
          <a:xfrm>
            <a:off x="831850" y="3078867"/>
            <a:ext cx="10515600" cy="3010784"/>
          </a:xfrm>
        </p:spPr>
        <p:txBody>
          <a:bodyPr/>
          <a:lstStyle/>
          <a:p>
            <a:r>
              <a:rPr lang="en-GB" dirty="0">
                <a:latin typeface="Abadi" panose="020B0604020104020204" pitchFamily="34" charset="0"/>
              </a:rPr>
              <a:t>In this dataset I have not filled the dataset or completely remove the missing values because it would decrease the number of content that is released on </a:t>
            </a:r>
            <a:r>
              <a:rPr lang="en-GB" dirty="0" err="1">
                <a:latin typeface="Abadi" panose="020B0604020104020204" pitchFamily="34" charset="0"/>
              </a:rPr>
              <a:t>Netlix</a:t>
            </a:r>
            <a:r>
              <a:rPr lang="en-GB" dirty="0">
                <a:latin typeface="Abadi" panose="020B0604020104020204" pitchFamily="34" charset="0"/>
              </a:rPr>
              <a:t>.</a:t>
            </a:r>
          </a:p>
          <a:p>
            <a:endParaRPr lang="en-GB" dirty="0">
              <a:latin typeface="Abadi" panose="020B0604020104020204" pitchFamily="34" charset="0"/>
            </a:endParaRPr>
          </a:p>
          <a:p>
            <a:endParaRPr lang="en-GB" dirty="0"/>
          </a:p>
          <a:p>
            <a:r>
              <a:rPr lang="en-GB" dirty="0"/>
              <a:t>Here is the link to the dataset I have worked on</a:t>
            </a:r>
          </a:p>
          <a:p>
            <a:r>
              <a:rPr lang="en-GB" dirty="0"/>
              <a:t> = </a:t>
            </a:r>
            <a:r>
              <a:rPr lang="en-GB" dirty="0">
                <a:highlight>
                  <a:srgbClr val="FFFF00"/>
                </a:highlight>
              </a:rPr>
              <a:t>https://www.kaggle.com/datasets/shivamb/netflix-shows</a:t>
            </a:r>
            <a:endParaRPr lang="hi-IN" dirty="0">
              <a:highlight>
                <a:srgbClr val="FFFF00"/>
              </a:highlight>
            </a:endParaRPr>
          </a:p>
        </p:txBody>
      </p:sp>
    </p:spTree>
    <p:extLst>
      <p:ext uri="{BB962C8B-B14F-4D97-AF65-F5344CB8AC3E}">
        <p14:creationId xmlns:p14="http://schemas.microsoft.com/office/powerpoint/2010/main" val="81116142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11F2771-F266-4949-8110-450938C5F050}"/>
              </a:ext>
            </a:extLst>
          </p:cNvPr>
          <p:cNvSpPr>
            <a:spLocks noGrp="1"/>
          </p:cNvSpPr>
          <p:nvPr>
            <p:ph type="title"/>
          </p:nvPr>
        </p:nvSpPr>
        <p:spPr/>
        <p:txBody>
          <a:bodyPr>
            <a:normAutofit fontScale="90000"/>
          </a:bodyPr>
          <a:lstStyle/>
          <a:p>
            <a:r>
              <a:rPr lang="en-GB" sz="2700" dirty="0"/>
              <a:t>Shah </a:t>
            </a:r>
            <a:r>
              <a:rPr lang="en-GB" sz="2700" dirty="0" err="1"/>
              <a:t>rukh</a:t>
            </a:r>
            <a:r>
              <a:rPr lang="en-GB" sz="2700" dirty="0"/>
              <a:t> khan has more no. of content on entire </a:t>
            </a:r>
            <a:r>
              <a:rPr lang="en-GB" sz="2700" dirty="0" err="1"/>
              <a:t>Netflix.His</a:t>
            </a:r>
            <a:r>
              <a:rPr lang="en-GB" sz="2700" dirty="0"/>
              <a:t> content mainly contains movies.</a:t>
            </a:r>
            <a:br>
              <a:rPr lang="en-GB" sz="2700" dirty="0"/>
            </a:br>
            <a:r>
              <a:rPr lang="en-GB" sz="2700" dirty="0"/>
              <a:t>David Attenborough Contains both Movies and TV Show on </a:t>
            </a:r>
            <a:r>
              <a:rPr lang="en-GB" sz="2700" dirty="0" err="1"/>
              <a:t>NetFlix</a:t>
            </a:r>
            <a:r>
              <a:rPr lang="en-GB" dirty="0"/>
              <a:t>.</a:t>
            </a:r>
            <a:endParaRPr lang="hi-IN" dirty="0"/>
          </a:p>
        </p:txBody>
      </p:sp>
      <p:pic>
        <p:nvPicPr>
          <p:cNvPr id="8" name="Content Placeholder 7">
            <a:extLst>
              <a:ext uri="{FF2B5EF4-FFF2-40B4-BE49-F238E27FC236}">
                <a16:creationId xmlns:a16="http://schemas.microsoft.com/office/drawing/2014/main" id="{F02EAFE4-D2C1-4427-8528-183F7823426A}"/>
              </a:ext>
            </a:extLst>
          </p:cNvPr>
          <p:cNvPicPr>
            <a:picLocks noGrp="1" noChangeAspect="1"/>
          </p:cNvPicPr>
          <p:nvPr>
            <p:ph idx="1"/>
          </p:nvPr>
        </p:nvPicPr>
        <p:blipFill rotWithShape="1">
          <a:blip r:embed="rId2"/>
          <a:stretch/>
        </p:blipFill>
        <p:spPr>
          <a:xfrm>
            <a:off x="2092661" y="1731963"/>
            <a:ext cx="7997152" cy="4059237"/>
          </a:xfrm>
        </p:spPr>
      </p:pic>
    </p:spTree>
    <p:extLst>
      <p:ext uri="{BB962C8B-B14F-4D97-AF65-F5344CB8AC3E}">
        <p14:creationId xmlns:p14="http://schemas.microsoft.com/office/powerpoint/2010/main" val="327405870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F0E06C-F98A-46A8-9285-4D3AA8443764}"/>
              </a:ext>
            </a:extLst>
          </p:cNvPr>
          <p:cNvSpPr>
            <a:spLocks noGrp="1"/>
          </p:cNvSpPr>
          <p:nvPr>
            <p:ph type="title"/>
          </p:nvPr>
        </p:nvSpPr>
        <p:spPr>
          <a:xfrm>
            <a:off x="913795" y="1"/>
            <a:ext cx="10353762" cy="1580050"/>
          </a:xfrm>
        </p:spPr>
        <p:txBody>
          <a:bodyPr>
            <a:normAutofit fontScale="90000"/>
          </a:bodyPr>
          <a:lstStyle/>
          <a:p>
            <a:r>
              <a:rPr lang="en-GB" dirty="0"/>
              <a:t>Comparing the content David Attenborough has  more no. of TV Shows than any other actor</a:t>
            </a:r>
            <a:endParaRPr lang="hi-IN" dirty="0"/>
          </a:p>
        </p:txBody>
      </p:sp>
      <p:sp>
        <p:nvSpPr>
          <p:cNvPr id="6" name="Text Placeholder 5">
            <a:extLst>
              <a:ext uri="{FF2B5EF4-FFF2-40B4-BE49-F238E27FC236}">
                <a16:creationId xmlns:a16="http://schemas.microsoft.com/office/drawing/2014/main" id="{E4ADFA11-1C2A-443C-93EE-DE087A0363CA}"/>
              </a:ext>
            </a:extLst>
          </p:cNvPr>
          <p:cNvSpPr>
            <a:spLocks noGrp="1"/>
          </p:cNvSpPr>
          <p:nvPr>
            <p:ph type="body" idx="1"/>
          </p:nvPr>
        </p:nvSpPr>
        <p:spPr/>
        <p:txBody>
          <a:bodyPr/>
          <a:lstStyle/>
          <a:p>
            <a:endParaRPr lang="hi-IN"/>
          </a:p>
        </p:txBody>
      </p:sp>
      <p:sp>
        <p:nvSpPr>
          <p:cNvPr id="7" name="Content Placeholder 6">
            <a:extLst>
              <a:ext uri="{FF2B5EF4-FFF2-40B4-BE49-F238E27FC236}">
                <a16:creationId xmlns:a16="http://schemas.microsoft.com/office/drawing/2014/main" id="{0B778B1E-8838-4450-ACBA-76D03E3F42E1}"/>
              </a:ext>
            </a:extLst>
          </p:cNvPr>
          <p:cNvSpPr>
            <a:spLocks noGrp="1"/>
          </p:cNvSpPr>
          <p:nvPr>
            <p:ph sz="half" idx="2"/>
          </p:nvPr>
        </p:nvSpPr>
        <p:spPr/>
        <p:txBody>
          <a:bodyPr/>
          <a:lstStyle/>
          <a:p>
            <a:endParaRPr lang="hi-IN"/>
          </a:p>
        </p:txBody>
      </p:sp>
      <p:sp>
        <p:nvSpPr>
          <p:cNvPr id="8" name="Text Placeholder 7">
            <a:extLst>
              <a:ext uri="{FF2B5EF4-FFF2-40B4-BE49-F238E27FC236}">
                <a16:creationId xmlns:a16="http://schemas.microsoft.com/office/drawing/2014/main" id="{BEAD6F4E-1218-437F-ADB6-561850566164}"/>
              </a:ext>
            </a:extLst>
          </p:cNvPr>
          <p:cNvSpPr>
            <a:spLocks noGrp="1"/>
          </p:cNvSpPr>
          <p:nvPr>
            <p:ph type="body" sz="quarter" idx="3"/>
          </p:nvPr>
        </p:nvSpPr>
        <p:spPr/>
        <p:txBody>
          <a:bodyPr/>
          <a:lstStyle/>
          <a:p>
            <a:endParaRPr lang="hi-IN"/>
          </a:p>
        </p:txBody>
      </p:sp>
      <p:sp>
        <p:nvSpPr>
          <p:cNvPr id="9" name="Content Placeholder 8">
            <a:extLst>
              <a:ext uri="{FF2B5EF4-FFF2-40B4-BE49-F238E27FC236}">
                <a16:creationId xmlns:a16="http://schemas.microsoft.com/office/drawing/2014/main" id="{948B56B8-8DC6-4C86-A008-4E8CA5F3EF9B}"/>
              </a:ext>
            </a:extLst>
          </p:cNvPr>
          <p:cNvSpPr>
            <a:spLocks noGrp="1"/>
          </p:cNvSpPr>
          <p:nvPr>
            <p:ph sz="quarter" idx="4"/>
          </p:nvPr>
        </p:nvSpPr>
        <p:spPr/>
        <p:txBody>
          <a:bodyPr/>
          <a:lstStyle/>
          <a:p>
            <a:endParaRPr lang="hi-IN"/>
          </a:p>
        </p:txBody>
      </p:sp>
      <p:pic>
        <p:nvPicPr>
          <p:cNvPr id="11" name="Picture 10">
            <a:extLst>
              <a:ext uri="{FF2B5EF4-FFF2-40B4-BE49-F238E27FC236}">
                <a16:creationId xmlns:a16="http://schemas.microsoft.com/office/drawing/2014/main" id="{8DBAEA28-E1FB-49D6-8F50-1052DA1AD693}"/>
              </a:ext>
            </a:extLst>
          </p:cNvPr>
          <p:cNvPicPr>
            <a:picLocks noChangeAspect="1"/>
          </p:cNvPicPr>
          <p:nvPr/>
        </p:nvPicPr>
        <p:blipFill rotWithShape="1">
          <a:blip r:embed="rId2"/>
          <a:srcRect r="8684" b="5778"/>
          <a:stretch/>
        </p:blipFill>
        <p:spPr>
          <a:xfrm>
            <a:off x="68057" y="1527858"/>
            <a:ext cx="11877016" cy="5330142"/>
          </a:xfrm>
          <a:prstGeom prst="rect">
            <a:avLst/>
          </a:prstGeom>
        </p:spPr>
      </p:pic>
    </p:spTree>
    <p:extLst>
      <p:ext uri="{BB962C8B-B14F-4D97-AF65-F5344CB8AC3E}">
        <p14:creationId xmlns:p14="http://schemas.microsoft.com/office/powerpoint/2010/main" val="138229612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60D81F5-E8C7-4356-A5CD-3AEA3ED10D73}"/>
              </a:ext>
            </a:extLst>
          </p:cNvPr>
          <p:cNvPicPr>
            <a:picLocks noChangeAspect="1"/>
          </p:cNvPicPr>
          <p:nvPr/>
        </p:nvPicPr>
        <p:blipFill rotWithShape="1">
          <a:blip r:embed="rId2"/>
          <a:srcRect r="9350" b="15451"/>
          <a:stretch/>
        </p:blipFill>
        <p:spPr>
          <a:xfrm>
            <a:off x="203362" y="1174608"/>
            <a:ext cx="11487068" cy="5683392"/>
          </a:xfrm>
          <a:prstGeom prst="rect">
            <a:avLst/>
          </a:prstGeom>
        </p:spPr>
      </p:pic>
      <p:sp>
        <p:nvSpPr>
          <p:cNvPr id="7" name="Title 6">
            <a:extLst>
              <a:ext uri="{FF2B5EF4-FFF2-40B4-BE49-F238E27FC236}">
                <a16:creationId xmlns:a16="http://schemas.microsoft.com/office/drawing/2014/main" id="{D747CB57-D61D-4364-A8F7-F433DF5492FF}"/>
              </a:ext>
            </a:extLst>
          </p:cNvPr>
          <p:cNvSpPr>
            <a:spLocks noGrp="1"/>
          </p:cNvSpPr>
          <p:nvPr>
            <p:ph type="title"/>
          </p:nvPr>
        </p:nvSpPr>
        <p:spPr>
          <a:xfrm>
            <a:off x="838200" y="173621"/>
            <a:ext cx="10515600" cy="902825"/>
          </a:xfrm>
        </p:spPr>
        <p:txBody>
          <a:bodyPr>
            <a:normAutofit fontScale="90000"/>
          </a:bodyPr>
          <a:lstStyle/>
          <a:p>
            <a:r>
              <a:rPr lang="en-GB" sz="3200" dirty="0"/>
              <a:t>The number of content specifically released in the year 2018</a:t>
            </a:r>
            <a:r>
              <a:rPr lang="en-GB" dirty="0"/>
              <a:t>.</a:t>
            </a:r>
            <a:endParaRPr lang="hi-IN" dirty="0"/>
          </a:p>
        </p:txBody>
      </p:sp>
    </p:spTree>
    <p:extLst>
      <p:ext uri="{BB962C8B-B14F-4D97-AF65-F5344CB8AC3E}">
        <p14:creationId xmlns:p14="http://schemas.microsoft.com/office/powerpoint/2010/main" val="166182261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664FBA8-37A9-4C5E-815F-A6749BF313CB}"/>
              </a:ext>
            </a:extLst>
          </p:cNvPr>
          <p:cNvPicPr>
            <a:picLocks noChangeAspect="1"/>
          </p:cNvPicPr>
          <p:nvPr/>
        </p:nvPicPr>
        <p:blipFill rotWithShape="1">
          <a:blip r:embed="rId2"/>
          <a:srcRect r="26756" b="3516"/>
          <a:stretch/>
        </p:blipFill>
        <p:spPr>
          <a:xfrm>
            <a:off x="208344" y="352699"/>
            <a:ext cx="7859209" cy="6360617"/>
          </a:xfrm>
          <a:prstGeom prst="rect">
            <a:avLst/>
          </a:prstGeom>
        </p:spPr>
      </p:pic>
      <p:sp>
        <p:nvSpPr>
          <p:cNvPr id="7" name="Title 6">
            <a:extLst>
              <a:ext uri="{FF2B5EF4-FFF2-40B4-BE49-F238E27FC236}">
                <a16:creationId xmlns:a16="http://schemas.microsoft.com/office/drawing/2014/main" id="{B4737E06-B0B0-4093-A9AB-AA27ED159F42}"/>
              </a:ext>
            </a:extLst>
          </p:cNvPr>
          <p:cNvSpPr>
            <a:spLocks noGrp="1"/>
          </p:cNvSpPr>
          <p:nvPr>
            <p:ph type="title"/>
          </p:nvPr>
        </p:nvSpPr>
        <p:spPr>
          <a:xfrm>
            <a:off x="8414794" y="365125"/>
            <a:ext cx="2939005" cy="5468516"/>
          </a:xfrm>
        </p:spPr>
        <p:txBody>
          <a:bodyPr>
            <a:normAutofit/>
          </a:bodyPr>
          <a:lstStyle/>
          <a:p>
            <a:r>
              <a:rPr lang="en-GB" dirty="0"/>
              <a:t>There are more drama genre Movies available on Netflix as compared to comedies.</a:t>
            </a:r>
            <a:endParaRPr lang="hi-IN" dirty="0"/>
          </a:p>
        </p:txBody>
      </p:sp>
    </p:spTree>
    <p:extLst>
      <p:ext uri="{BB962C8B-B14F-4D97-AF65-F5344CB8AC3E}">
        <p14:creationId xmlns:p14="http://schemas.microsoft.com/office/powerpoint/2010/main" val="368047629"/>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900DC02F-6C42-4F2F-9BC7-A3F1629E59E7}"/>
              </a:ext>
            </a:extLst>
          </p:cNvPr>
          <p:cNvPicPr>
            <a:picLocks noChangeAspect="1"/>
          </p:cNvPicPr>
          <p:nvPr/>
        </p:nvPicPr>
        <p:blipFill rotWithShape="1">
          <a:blip r:embed="rId2"/>
          <a:srcRect r="12012" b="3629"/>
          <a:stretch/>
        </p:blipFill>
        <p:spPr>
          <a:xfrm>
            <a:off x="104173" y="138896"/>
            <a:ext cx="8368495" cy="6852213"/>
          </a:xfrm>
          <a:prstGeom prst="rect">
            <a:avLst/>
          </a:prstGeom>
        </p:spPr>
      </p:pic>
      <p:sp>
        <p:nvSpPr>
          <p:cNvPr id="16" name="Title 15">
            <a:extLst>
              <a:ext uri="{FF2B5EF4-FFF2-40B4-BE49-F238E27FC236}">
                <a16:creationId xmlns:a16="http://schemas.microsoft.com/office/drawing/2014/main" id="{DD57AB32-ED50-45CF-B551-045B358CC8DB}"/>
              </a:ext>
            </a:extLst>
          </p:cNvPr>
          <p:cNvSpPr>
            <a:spLocks noGrp="1"/>
          </p:cNvSpPr>
          <p:nvPr>
            <p:ph type="title"/>
          </p:nvPr>
        </p:nvSpPr>
        <p:spPr>
          <a:xfrm>
            <a:off x="9306046" y="365125"/>
            <a:ext cx="2047754" cy="4449943"/>
          </a:xfrm>
        </p:spPr>
        <p:txBody>
          <a:bodyPr>
            <a:normAutofit/>
          </a:bodyPr>
          <a:lstStyle/>
          <a:p>
            <a:r>
              <a:rPr lang="en-GB" sz="2800" dirty="0"/>
              <a:t>This is more specified Classification of Genre in Movie Section.</a:t>
            </a:r>
            <a:endParaRPr lang="hi-IN" sz="2800" dirty="0"/>
          </a:p>
        </p:txBody>
      </p:sp>
    </p:spTree>
    <p:extLst>
      <p:ext uri="{BB962C8B-B14F-4D97-AF65-F5344CB8AC3E}">
        <p14:creationId xmlns:p14="http://schemas.microsoft.com/office/powerpoint/2010/main" val="204228362"/>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B9F253D-1CE1-4A9B-958A-ED9C955679E3}"/>
              </a:ext>
            </a:extLst>
          </p:cNvPr>
          <p:cNvSpPr>
            <a:spLocks noGrp="1"/>
          </p:cNvSpPr>
          <p:nvPr>
            <p:ph type="title"/>
          </p:nvPr>
        </p:nvSpPr>
        <p:spPr/>
        <p:txBody>
          <a:bodyPr>
            <a:normAutofit fontScale="90000"/>
          </a:bodyPr>
          <a:lstStyle/>
          <a:p>
            <a:r>
              <a:rPr lang="en-GB" sz="4400" dirty="0"/>
              <a:t>This is more specified Classification of Genre in TV Show Section.</a:t>
            </a:r>
            <a:endParaRPr lang="hi-IN" dirty="0"/>
          </a:p>
        </p:txBody>
      </p:sp>
      <p:pic>
        <p:nvPicPr>
          <p:cNvPr id="8" name="Content Placeholder 7">
            <a:extLst>
              <a:ext uri="{FF2B5EF4-FFF2-40B4-BE49-F238E27FC236}">
                <a16:creationId xmlns:a16="http://schemas.microsoft.com/office/drawing/2014/main" id="{EFC4CBE2-8A52-4999-9217-D693C829E588}"/>
              </a:ext>
            </a:extLst>
          </p:cNvPr>
          <p:cNvPicPr>
            <a:picLocks noGrp="1" noChangeAspect="1"/>
          </p:cNvPicPr>
          <p:nvPr>
            <p:ph idx="1"/>
          </p:nvPr>
        </p:nvPicPr>
        <p:blipFill rotWithShape="1">
          <a:blip r:embed="rId2"/>
          <a:srcRect r="13878" b="5762"/>
          <a:stretch/>
        </p:blipFill>
        <p:spPr>
          <a:xfrm>
            <a:off x="1941077" y="1825625"/>
            <a:ext cx="7156624" cy="4100613"/>
          </a:xfrm>
        </p:spPr>
      </p:pic>
    </p:spTree>
    <p:extLst>
      <p:ext uri="{BB962C8B-B14F-4D97-AF65-F5344CB8AC3E}">
        <p14:creationId xmlns:p14="http://schemas.microsoft.com/office/powerpoint/2010/main" val="194041270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A54593-F451-40B6-AF07-BD67519A373A}"/>
              </a:ext>
            </a:extLst>
          </p:cNvPr>
          <p:cNvSpPr>
            <a:spLocks noGrp="1"/>
          </p:cNvSpPr>
          <p:nvPr>
            <p:ph type="title"/>
          </p:nvPr>
        </p:nvSpPr>
        <p:spPr>
          <a:xfrm>
            <a:off x="838200" y="365125"/>
            <a:ext cx="3212939" cy="5655581"/>
          </a:xfrm>
        </p:spPr>
        <p:txBody>
          <a:bodyPr>
            <a:normAutofit fontScale="90000"/>
          </a:bodyPr>
          <a:lstStyle/>
          <a:p>
            <a:r>
              <a:rPr lang="en-GB" dirty="0"/>
              <a:t>This are the number of movies and tv show that are released in each month from the day of the launch till September 2020</a:t>
            </a:r>
            <a:br>
              <a:rPr lang="hi-IN" dirty="0"/>
            </a:br>
            <a:endParaRPr lang="hi-IN" dirty="0"/>
          </a:p>
        </p:txBody>
      </p:sp>
      <p:pic>
        <p:nvPicPr>
          <p:cNvPr id="5" name="Picture Placeholder 5">
            <a:extLst>
              <a:ext uri="{FF2B5EF4-FFF2-40B4-BE49-F238E27FC236}">
                <a16:creationId xmlns:a16="http://schemas.microsoft.com/office/drawing/2014/main" id="{16D922BE-3FBA-487B-97DB-23805220F171}"/>
              </a:ext>
            </a:extLst>
          </p:cNvPr>
          <p:cNvPicPr>
            <a:picLocks noChangeAspect="1"/>
          </p:cNvPicPr>
          <p:nvPr/>
        </p:nvPicPr>
        <p:blipFill rotWithShape="1">
          <a:blip r:embed="rId2"/>
          <a:srcRect t="2008" b="2008"/>
          <a:stretch/>
        </p:blipFill>
        <p:spPr>
          <a:xfrm>
            <a:off x="5183188" y="987425"/>
            <a:ext cx="6384416" cy="5026025"/>
          </a:xfrm>
          <a:prstGeom prst="rect">
            <a:avLst/>
          </a:prstGeom>
        </p:spPr>
      </p:pic>
    </p:spTree>
    <p:extLst>
      <p:ext uri="{BB962C8B-B14F-4D97-AF65-F5344CB8AC3E}">
        <p14:creationId xmlns:p14="http://schemas.microsoft.com/office/powerpoint/2010/main" val="249658122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88F99A96-B579-4CD1-9A2F-3557B76A7293}"/>
              </a:ext>
            </a:extLst>
          </p:cNvPr>
          <p:cNvPicPr>
            <a:picLocks noChangeAspect="1"/>
          </p:cNvPicPr>
          <p:nvPr/>
        </p:nvPicPr>
        <p:blipFill rotWithShape="1">
          <a:blip r:embed="rId2"/>
          <a:srcRect b="15106"/>
          <a:stretch/>
        </p:blipFill>
        <p:spPr>
          <a:xfrm>
            <a:off x="6944811" y="636607"/>
            <a:ext cx="4636101" cy="5822066"/>
          </a:xfrm>
          <a:prstGeom prst="rect">
            <a:avLst/>
          </a:prstGeom>
        </p:spPr>
      </p:pic>
      <p:sp>
        <p:nvSpPr>
          <p:cNvPr id="19" name="Title 18">
            <a:extLst>
              <a:ext uri="{FF2B5EF4-FFF2-40B4-BE49-F238E27FC236}">
                <a16:creationId xmlns:a16="http://schemas.microsoft.com/office/drawing/2014/main" id="{863EFAA9-9F8A-4809-B890-245BD356539E}"/>
              </a:ext>
            </a:extLst>
          </p:cNvPr>
          <p:cNvSpPr>
            <a:spLocks noGrp="1"/>
          </p:cNvSpPr>
          <p:nvPr>
            <p:ph type="title"/>
          </p:nvPr>
        </p:nvSpPr>
        <p:spPr>
          <a:xfrm>
            <a:off x="838200" y="365125"/>
            <a:ext cx="5655197" cy="2331776"/>
          </a:xfrm>
        </p:spPr>
        <p:txBody>
          <a:bodyPr>
            <a:normAutofit fontScale="90000"/>
          </a:bodyPr>
          <a:lstStyle/>
          <a:p>
            <a:r>
              <a:rPr lang="en-GB" dirty="0"/>
              <a:t>There are more adult Movies and TV Shows  on Netflix.</a:t>
            </a:r>
            <a:br>
              <a:rPr lang="en-GB" dirty="0"/>
            </a:br>
            <a:endParaRPr lang="hi-IN" dirty="0"/>
          </a:p>
        </p:txBody>
      </p:sp>
    </p:spTree>
    <p:extLst>
      <p:ext uri="{BB962C8B-B14F-4D97-AF65-F5344CB8AC3E}">
        <p14:creationId xmlns:p14="http://schemas.microsoft.com/office/powerpoint/2010/main" val="382516424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9600C9-B7B2-497B-9A88-C382BA022F28}"/>
              </a:ext>
            </a:extLst>
          </p:cNvPr>
          <p:cNvPicPr>
            <a:picLocks noChangeAspect="1"/>
          </p:cNvPicPr>
          <p:nvPr/>
        </p:nvPicPr>
        <p:blipFill rotWithShape="1">
          <a:blip r:embed="rId2"/>
          <a:srcRect b="14049"/>
          <a:stretch/>
        </p:blipFill>
        <p:spPr>
          <a:xfrm>
            <a:off x="6871318" y="798989"/>
            <a:ext cx="4037250" cy="5424258"/>
          </a:xfrm>
          <a:prstGeom prst="rect">
            <a:avLst/>
          </a:prstGeom>
        </p:spPr>
      </p:pic>
      <p:sp>
        <p:nvSpPr>
          <p:cNvPr id="4" name="Title 3">
            <a:extLst>
              <a:ext uri="{FF2B5EF4-FFF2-40B4-BE49-F238E27FC236}">
                <a16:creationId xmlns:a16="http://schemas.microsoft.com/office/drawing/2014/main" id="{02C24B4A-66B9-42F3-AC6F-7EB8D7C23ED1}"/>
              </a:ext>
            </a:extLst>
          </p:cNvPr>
          <p:cNvSpPr>
            <a:spLocks noGrp="1"/>
          </p:cNvSpPr>
          <p:nvPr>
            <p:ph type="title"/>
          </p:nvPr>
        </p:nvSpPr>
        <p:spPr>
          <a:xfrm>
            <a:off x="838200" y="925975"/>
            <a:ext cx="5423704" cy="1666754"/>
          </a:xfrm>
        </p:spPr>
        <p:txBody>
          <a:bodyPr>
            <a:normAutofit/>
          </a:bodyPr>
          <a:lstStyle/>
          <a:p>
            <a:r>
              <a:rPr lang="en-GB" dirty="0"/>
              <a:t>There are More Movies on Netflix as Compared to TV Show.</a:t>
            </a:r>
            <a:endParaRPr lang="hi-IN" dirty="0"/>
          </a:p>
        </p:txBody>
      </p:sp>
    </p:spTree>
    <p:extLst>
      <p:ext uri="{BB962C8B-B14F-4D97-AF65-F5344CB8AC3E}">
        <p14:creationId xmlns:p14="http://schemas.microsoft.com/office/powerpoint/2010/main" val="422590132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0EF454F9-C4C6-4676-8A80-CE030A0C2316}"/>
              </a:ext>
            </a:extLst>
          </p:cNvPr>
          <p:cNvSpPr>
            <a:spLocks noGrp="1"/>
          </p:cNvSpPr>
          <p:nvPr>
            <p:ph type="title"/>
          </p:nvPr>
        </p:nvSpPr>
        <p:spPr>
          <a:xfrm>
            <a:off x="81023" y="365125"/>
            <a:ext cx="4328931" cy="6053558"/>
          </a:xfrm>
        </p:spPr>
        <p:txBody>
          <a:bodyPr>
            <a:normAutofit/>
          </a:bodyPr>
          <a:lstStyle/>
          <a:p>
            <a:r>
              <a:rPr lang="en-GB" sz="3200" dirty="0"/>
              <a:t>There are more American Movies and TV Shows on Netflix as Compared to Other Countries.</a:t>
            </a:r>
            <a:br>
              <a:rPr lang="en-GB" sz="3200" dirty="0"/>
            </a:br>
            <a:r>
              <a:rPr lang="en-GB" sz="3200" dirty="0"/>
              <a:t>Countries Like Japan, Australia, Taiwan, China, Colombia, Singapore have more No. of TV Shows as compared to Movies.</a:t>
            </a:r>
            <a:endParaRPr lang="hi-IN" sz="3200" dirty="0"/>
          </a:p>
        </p:txBody>
      </p:sp>
      <p:pic>
        <p:nvPicPr>
          <p:cNvPr id="13" name="Picture 12">
            <a:extLst>
              <a:ext uri="{FF2B5EF4-FFF2-40B4-BE49-F238E27FC236}">
                <a16:creationId xmlns:a16="http://schemas.microsoft.com/office/drawing/2014/main" id="{159293B3-FEBB-4E91-89E3-0BA74A6EC693}"/>
              </a:ext>
            </a:extLst>
          </p:cNvPr>
          <p:cNvPicPr>
            <a:picLocks noChangeAspect="1"/>
          </p:cNvPicPr>
          <p:nvPr/>
        </p:nvPicPr>
        <p:blipFill rotWithShape="1">
          <a:blip r:embed="rId2"/>
          <a:srcRect t="-1" b="6607"/>
          <a:stretch/>
        </p:blipFill>
        <p:spPr>
          <a:xfrm>
            <a:off x="4953965" y="196771"/>
            <a:ext cx="6891823" cy="6053558"/>
          </a:xfrm>
          <a:prstGeom prst="rect">
            <a:avLst/>
          </a:prstGeom>
        </p:spPr>
      </p:pic>
    </p:spTree>
    <p:extLst>
      <p:ext uri="{BB962C8B-B14F-4D97-AF65-F5344CB8AC3E}">
        <p14:creationId xmlns:p14="http://schemas.microsoft.com/office/powerpoint/2010/main" val="112980781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B7E4AC-0673-4FBD-A11B-5D718A12C270}"/>
              </a:ext>
            </a:extLst>
          </p:cNvPr>
          <p:cNvPicPr>
            <a:picLocks noChangeAspect="1"/>
          </p:cNvPicPr>
          <p:nvPr/>
        </p:nvPicPr>
        <p:blipFill rotWithShape="1">
          <a:blip r:embed="rId2"/>
          <a:srcRect r="13513" b="6609"/>
          <a:stretch/>
        </p:blipFill>
        <p:spPr>
          <a:xfrm>
            <a:off x="0" y="0"/>
            <a:ext cx="10232020" cy="6574420"/>
          </a:xfrm>
          <a:prstGeom prst="rect">
            <a:avLst/>
          </a:prstGeom>
        </p:spPr>
      </p:pic>
      <p:sp>
        <p:nvSpPr>
          <p:cNvPr id="7" name="Title 6">
            <a:extLst>
              <a:ext uri="{FF2B5EF4-FFF2-40B4-BE49-F238E27FC236}">
                <a16:creationId xmlns:a16="http://schemas.microsoft.com/office/drawing/2014/main" id="{83957895-58C9-468D-A62B-91BE2E58600E}"/>
              </a:ext>
            </a:extLst>
          </p:cNvPr>
          <p:cNvSpPr>
            <a:spLocks noGrp="1"/>
          </p:cNvSpPr>
          <p:nvPr>
            <p:ph type="title"/>
          </p:nvPr>
        </p:nvSpPr>
        <p:spPr>
          <a:xfrm>
            <a:off x="5208608" y="2916819"/>
            <a:ext cx="5023412" cy="2754775"/>
          </a:xfrm>
        </p:spPr>
        <p:txBody>
          <a:bodyPr>
            <a:normAutofit fontScale="90000"/>
          </a:bodyPr>
          <a:lstStyle/>
          <a:p>
            <a:r>
              <a:rPr lang="en-GB" dirty="0"/>
              <a:t>The insight from this graph is that the Rajiv </a:t>
            </a:r>
            <a:r>
              <a:rPr lang="en-GB" dirty="0" err="1"/>
              <a:t>Chilaka</a:t>
            </a:r>
            <a:r>
              <a:rPr lang="en-GB" dirty="0"/>
              <a:t> has more no. of content on Netflix which belong to Kids Genre.</a:t>
            </a:r>
            <a:endParaRPr lang="hi-IN" dirty="0"/>
          </a:p>
        </p:txBody>
      </p:sp>
    </p:spTree>
    <p:extLst>
      <p:ext uri="{BB962C8B-B14F-4D97-AF65-F5344CB8AC3E}">
        <p14:creationId xmlns:p14="http://schemas.microsoft.com/office/powerpoint/2010/main" val="12729103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648E390-AAE6-40E7-BAB9-D5EF3B66507A}"/>
              </a:ext>
            </a:extLst>
          </p:cNvPr>
          <p:cNvPicPr>
            <a:picLocks noChangeAspect="1"/>
          </p:cNvPicPr>
          <p:nvPr/>
        </p:nvPicPr>
        <p:blipFill rotWithShape="1">
          <a:blip r:embed="rId2"/>
          <a:srcRect r="12088" b="5202"/>
          <a:stretch/>
        </p:blipFill>
        <p:spPr>
          <a:xfrm>
            <a:off x="0" y="435062"/>
            <a:ext cx="10718157" cy="5676371"/>
          </a:xfrm>
          <a:prstGeom prst="rect">
            <a:avLst/>
          </a:prstGeom>
        </p:spPr>
      </p:pic>
      <p:sp>
        <p:nvSpPr>
          <p:cNvPr id="7" name="Title 6">
            <a:extLst>
              <a:ext uri="{FF2B5EF4-FFF2-40B4-BE49-F238E27FC236}">
                <a16:creationId xmlns:a16="http://schemas.microsoft.com/office/drawing/2014/main" id="{34D8F938-B8B9-423F-9990-D8CBEC2FD3DB}"/>
              </a:ext>
            </a:extLst>
          </p:cNvPr>
          <p:cNvSpPr>
            <a:spLocks noGrp="1"/>
          </p:cNvSpPr>
          <p:nvPr>
            <p:ph type="title"/>
          </p:nvPr>
        </p:nvSpPr>
        <p:spPr>
          <a:xfrm>
            <a:off x="4618298" y="2043454"/>
            <a:ext cx="5359079" cy="3315624"/>
          </a:xfrm>
        </p:spPr>
        <p:txBody>
          <a:bodyPr/>
          <a:lstStyle/>
          <a:p>
            <a:r>
              <a:rPr lang="en-GB" dirty="0"/>
              <a:t>Number of Movies all around the world this directors have on </a:t>
            </a:r>
            <a:r>
              <a:rPr lang="en-GB" dirty="0" err="1"/>
              <a:t>netlfix</a:t>
            </a:r>
            <a:r>
              <a:rPr lang="en-GB" dirty="0"/>
              <a:t>.</a:t>
            </a:r>
            <a:endParaRPr lang="hi-IN" dirty="0"/>
          </a:p>
        </p:txBody>
      </p:sp>
    </p:spTree>
    <p:extLst>
      <p:ext uri="{BB962C8B-B14F-4D97-AF65-F5344CB8AC3E}">
        <p14:creationId xmlns:p14="http://schemas.microsoft.com/office/powerpoint/2010/main" val="18222195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EFB05E0-FC22-4F52-9C86-4EFC8314EB92}"/>
              </a:ext>
            </a:extLst>
          </p:cNvPr>
          <p:cNvPicPr>
            <a:picLocks noChangeAspect="1"/>
          </p:cNvPicPr>
          <p:nvPr/>
        </p:nvPicPr>
        <p:blipFill rotWithShape="1">
          <a:blip r:embed="rId2"/>
          <a:srcRect r="9190" b="6031"/>
          <a:stretch/>
        </p:blipFill>
        <p:spPr>
          <a:xfrm>
            <a:off x="64248" y="365495"/>
            <a:ext cx="10954852" cy="5757514"/>
          </a:xfrm>
          <a:prstGeom prst="rect">
            <a:avLst/>
          </a:prstGeom>
        </p:spPr>
      </p:pic>
      <p:sp>
        <p:nvSpPr>
          <p:cNvPr id="10" name="Title 9">
            <a:extLst>
              <a:ext uri="{FF2B5EF4-FFF2-40B4-BE49-F238E27FC236}">
                <a16:creationId xmlns:a16="http://schemas.microsoft.com/office/drawing/2014/main" id="{C8590C3F-B49B-4C02-816C-6087375A65EA}"/>
              </a:ext>
            </a:extLst>
          </p:cNvPr>
          <p:cNvSpPr>
            <a:spLocks noGrp="1"/>
          </p:cNvSpPr>
          <p:nvPr>
            <p:ph type="title"/>
          </p:nvPr>
        </p:nvSpPr>
        <p:spPr>
          <a:xfrm>
            <a:off x="3865943" y="1990846"/>
            <a:ext cx="7121055" cy="1689902"/>
          </a:xfrm>
        </p:spPr>
        <p:txBody>
          <a:bodyPr>
            <a:normAutofit fontScale="90000"/>
          </a:bodyPr>
          <a:lstStyle/>
          <a:p>
            <a:r>
              <a:rPr lang="en-GB" dirty="0"/>
              <a:t>There are less no Of TV Shows directors On Netflix As Compared TO </a:t>
            </a:r>
            <a:r>
              <a:rPr lang="en-GB" dirty="0" err="1"/>
              <a:t>MOvies</a:t>
            </a:r>
            <a:r>
              <a:rPr lang="en-GB" dirty="0"/>
              <a:t>;.</a:t>
            </a:r>
            <a:endParaRPr lang="hi-IN" dirty="0"/>
          </a:p>
        </p:txBody>
      </p:sp>
    </p:spTree>
    <p:extLst>
      <p:ext uri="{BB962C8B-B14F-4D97-AF65-F5344CB8AC3E}">
        <p14:creationId xmlns:p14="http://schemas.microsoft.com/office/powerpoint/2010/main" val="339420671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EB87AC-9C7F-41B7-A5AA-CDBF8B275CA3}"/>
              </a:ext>
            </a:extLst>
          </p:cNvPr>
          <p:cNvPicPr>
            <a:picLocks noChangeAspect="1"/>
          </p:cNvPicPr>
          <p:nvPr/>
        </p:nvPicPr>
        <p:blipFill rotWithShape="1">
          <a:blip r:embed="rId2"/>
          <a:srcRect b="5116"/>
          <a:stretch/>
        </p:blipFill>
        <p:spPr>
          <a:xfrm>
            <a:off x="257375" y="247374"/>
            <a:ext cx="5959356" cy="6037679"/>
          </a:xfrm>
          <a:prstGeom prst="rect">
            <a:avLst/>
          </a:prstGeom>
        </p:spPr>
      </p:pic>
      <p:sp>
        <p:nvSpPr>
          <p:cNvPr id="7" name="Title 6">
            <a:extLst>
              <a:ext uri="{FF2B5EF4-FFF2-40B4-BE49-F238E27FC236}">
                <a16:creationId xmlns:a16="http://schemas.microsoft.com/office/drawing/2014/main" id="{0B5B3B3B-74BB-4CF9-9BCD-31CB9F67D15E}"/>
              </a:ext>
            </a:extLst>
          </p:cNvPr>
          <p:cNvSpPr>
            <a:spLocks noGrp="1"/>
          </p:cNvSpPr>
          <p:nvPr>
            <p:ph type="title"/>
          </p:nvPr>
        </p:nvSpPr>
        <p:spPr>
          <a:xfrm>
            <a:off x="6886936" y="365125"/>
            <a:ext cx="4466863" cy="5676860"/>
          </a:xfrm>
        </p:spPr>
        <p:txBody>
          <a:bodyPr/>
          <a:lstStyle/>
          <a:p>
            <a:r>
              <a:rPr lang="en-GB" dirty="0"/>
              <a:t>Lead Actors Collaboration With Other Actors. You can check the Full Collaboration of other actors in Pdf.</a:t>
            </a:r>
            <a:endParaRPr lang="hi-IN" dirty="0"/>
          </a:p>
        </p:txBody>
      </p:sp>
    </p:spTree>
    <p:extLst>
      <p:ext uri="{BB962C8B-B14F-4D97-AF65-F5344CB8AC3E}">
        <p14:creationId xmlns:p14="http://schemas.microsoft.com/office/powerpoint/2010/main" val="255114436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theme/_rels/them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image" Target="../media/image3.jpeg"/></Relationships>
</file>

<file path=ppt/theme/_rels/theme4.xml.rels><?xml version="1.0" encoding="UTF-8" standalone="yes"?>
<Relationships xmlns="http://schemas.openxmlformats.org/package/2006/relationships"><Relationship Id="rId1" Type="http://schemas.openxmlformats.org/officeDocument/2006/relationships/image" Target="../media/image9.jpeg"/></Relationships>
</file>

<file path=ppt/theme/_rels/theme5.xml.rels><?xml version="1.0" encoding="UTF-8" standalone="yes"?>
<Relationships xmlns="http://schemas.openxmlformats.org/package/2006/relationships"><Relationship Id="rId1" Type="http://schemas.openxmlformats.org/officeDocument/2006/relationships/image" Target="../media/image14.jpeg"/></Relationships>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3.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4.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5.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6.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7.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TM04033937[[fn=Vapor Trail]]</Template>
  <TotalTime>227</TotalTime>
  <Words>317</Words>
  <Application>Microsoft Office PowerPoint</Application>
  <PresentationFormat>Widescreen</PresentationFormat>
  <Paragraphs>20</Paragraphs>
  <Slides>15</Slides>
  <Notes>0</Notes>
  <HiddenSlides>0</HiddenSlides>
  <MMClips>0</MMClips>
  <ScaleCrop>false</ScaleCrop>
  <HeadingPairs>
    <vt:vector size="6" baseType="variant">
      <vt:variant>
        <vt:lpstr>Fonts Used</vt:lpstr>
      </vt:variant>
      <vt:variant>
        <vt:i4>11</vt:i4>
      </vt:variant>
      <vt:variant>
        <vt:lpstr>Theme</vt:lpstr>
      </vt:variant>
      <vt:variant>
        <vt:i4>7</vt:i4>
      </vt:variant>
      <vt:variant>
        <vt:lpstr>Slide Titles</vt:lpstr>
      </vt:variant>
      <vt:variant>
        <vt:i4>15</vt:i4>
      </vt:variant>
    </vt:vector>
  </HeadingPairs>
  <TitlesOfParts>
    <vt:vector size="33" baseType="lpstr">
      <vt:lpstr>Abadi</vt:lpstr>
      <vt:lpstr>Arial</vt:lpstr>
      <vt:lpstr>Calisto MT</vt:lpstr>
      <vt:lpstr>Century Gothic</vt:lpstr>
      <vt:lpstr>Corbel</vt:lpstr>
      <vt:lpstr>Impact</vt:lpstr>
      <vt:lpstr>Trebuchet MS</vt:lpstr>
      <vt:lpstr>Tw Cen MT</vt:lpstr>
      <vt:lpstr>Wingdings</vt:lpstr>
      <vt:lpstr>Wingdings 2</vt:lpstr>
      <vt:lpstr>Wingdings 3</vt:lpstr>
      <vt:lpstr>Vapor Trail</vt:lpstr>
      <vt:lpstr>Main Event</vt:lpstr>
      <vt:lpstr>Droplet</vt:lpstr>
      <vt:lpstr>Slate</vt:lpstr>
      <vt:lpstr>Banded</vt:lpstr>
      <vt:lpstr>Facet</vt:lpstr>
      <vt:lpstr>Berlin</vt:lpstr>
      <vt:lpstr>            Netflix_Titles Insights</vt:lpstr>
      <vt:lpstr>This are the number of movies and tv show that are released in each month from the day of the launch till September 2020 </vt:lpstr>
      <vt:lpstr>There are more adult Movies and TV Shows  on Netflix. </vt:lpstr>
      <vt:lpstr>There are More Movies on Netflix as Compared to TV Show.</vt:lpstr>
      <vt:lpstr>There are more American Movies and TV Shows on Netflix as Compared to Other Countries. Countries Like Japan, Australia, Taiwan, China, Colombia, Singapore have more No. of TV Shows as compared to Movies.</vt:lpstr>
      <vt:lpstr>The insight from this graph is that the Rajiv Chilaka has more no. of content on Netflix which belong to Kids Genre.</vt:lpstr>
      <vt:lpstr>Number of Movies all around the world this directors have on netlfix.</vt:lpstr>
      <vt:lpstr>There are less no Of TV Shows directors On Netflix As Compared TO MOvies;.</vt:lpstr>
      <vt:lpstr>Lead Actors Collaboration With Other Actors. You can check the Full Collaboration of other actors in Pdf.</vt:lpstr>
      <vt:lpstr>Shah rukh khan has more no. of content on entire Netflix.His content mainly contains movies. David Attenborough Contains both Movies and TV Show on NetFlix.</vt:lpstr>
      <vt:lpstr>Comparing the content David Attenborough has  more no. of TV Shows than any other actor</vt:lpstr>
      <vt:lpstr>The number of content specifically released in the year 2018.</vt:lpstr>
      <vt:lpstr>There are more drama genre Movies available on Netflix as compared to comedies.</vt:lpstr>
      <vt:lpstr>This is more specified Classification of Genre in Movie Section.</vt:lpstr>
      <vt:lpstr>This is more specified Classification of Genre in TV Show Section.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Vaibhav Thakur</dc:creator>
  <cp:lastModifiedBy>Vaibhav Thakur</cp:lastModifiedBy>
  <cp:revision>2</cp:revision>
  <dcterms:created xsi:type="dcterms:W3CDTF">2022-05-14T06:45:27Z</dcterms:created>
  <dcterms:modified xsi:type="dcterms:W3CDTF">2022-05-14T12:55:11Z</dcterms:modified>
</cp:coreProperties>
</file>

<file path=docProps/thumbnail.jpeg>
</file>